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6"/>
  </p:notesMasterIdLst>
  <p:sldIdLst>
    <p:sldId id="256" r:id="rId2"/>
    <p:sldId id="265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8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BDA6BE-BD58-4F96-B7A4-722D04198E2C}" type="datetimeFigureOut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9A267F-3F1F-4BA6-875A-0E965FE3A6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286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ABBC1-47D3-4D46-A6CC-3B5F77FF983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D3B8DCED-2FEA-4B88-8ACD-0F03A70438C3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70DBEA4-DAA6-4283-ABD1-AFFB8F5164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95636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7D38-A409-43A1-9B85-46D708B6E832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56A7-D598-4C45-B452-D500A307D5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65413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95F9-C80C-4590-8D6B-5DF987FC6FF6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D78E-D42F-4031-AAEB-FAC86FE6BA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7864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4C7F-F95D-421B-9B0A-66E41413AF38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804E-7B1E-45AA-86D4-2C9FB45984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56510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AB77-1B59-423B-A79C-4C6CBA72D74F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DB28-6B94-4A10-9073-EF4BE8E365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617091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6B6D-415C-4A63-B512-2D77FCA5F8A5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ABC6-97AA-45F4-A3BC-4062E37E20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27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7CB0-074A-4FF5-AB79-9223D1FFE45D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1EFC-90FB-4177-9C29-3CD8A8E647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1509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25C6-1BE4-409C-A82F-7B21867689FD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5B6F-C203-42D9-9D7A-07AFF286CB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8967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5797-F9CA-4511-8344-FB97D932B7B7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1637-0119-4156-9EAD-18299E1B4F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9051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65DF-B2CE-479D-BCD9-95A01E342227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A50E-3A86-4E8F-B9DE-715CD2D8E3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4100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38DA-BD9F-4BD1-A2D8-B0C5BC9F2782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302B-6C62-4D6A-ABEE-A00B500A52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1286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AA5171C-4081-4FF7-BB67-8CFA828EF440}" type="datetime1">
              <a:rPr lang="pl-PL"/>
              <a:pPr>
                <a:defRPr/>
              </a:pPr>
              <a:t>2012-11-05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C42AEA5E-8521-4852-97E1-23DEF88987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3" r:id="rId8"/>
    <p:sldLayoutId id="2147483994" r:id="rId9"/>
    <p:sldLayoutId id="2147483990" r:id="rId10"/>
    <p:sldLayoutId id="2147483991" r:id="rId1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po.com.pl/index.php?prtlid=1097&amp;kat_id=128&amp;art_id=60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sklep.altix.pl/str,prod_big,idk,370,kat,67,Brajl_5_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2.png"/><Relationship Id="rId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po.com.pl/index.php?prtlid=1097&amp;art_id=12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po.com.pl/index.php?prtlid=1098&amp;kat_id=164&amp;art_id=26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0" y="980728"/>
            <a:ext cx="3888432" cy="1117893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Disability</a:t>
            </a:r>
            <a:endParaRPr lang="pl-PL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19625" y="2670175"/>
            <a:ext cx="3529013" cy="360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Programs and devices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enabling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to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overcome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it</a:t>
            </a:r>
            <a:endParaRPr lang="pl-PL" sz="28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292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>
            <a:off x="71574" y="2751276"/>
            <a:ext cx="30241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2813"/>
            <a:ext cx="11747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04813"/>
            <a:ext cx="2789237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4868863"/>
            <a:ext cx="19446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60" y="908720"/>
            <a:ext cx="4765824" cy="476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83568" y="5885417"/>
            <a:ext cx="7848872" cy="35394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hlinkClick r:id="rId3"/>
              </a:rPr>
              <a:t>http://www.harpo.com.pl/index.php?prtlid=1097&amp;kat_id=128&amp;art_id=601</a:t>
            </a:r>
            <a:endParaRPr lang="pl-PL" sz="17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433156" y="4593357"/>
            <a:ext cx="1487488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b="1" dirty="0" smtClean="0">
                <a:solidFill>
                  <a:srgbClr val="FFFFFF"/>
                </a:solidFill>
              </a:rPr>
              <a:t>PRICE: 1650 €</a:t>
            </a:r>
            <a:endParaRPr lang="pl-PL" dirty="0" smtClean="0">
              <a:solidFill>
                <a:srgbClr val="FFFFFF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3" y="1268760"/>
            <a:ext cx="4136610" cy="27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087349" y="-243408"/>
            <a:ext cx="4115409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Enlarger</a:t>
            </a: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Prisma AF</a:t>
            </a:r>
            <a:endParaRPr lang="pl-PL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5148064" y="-171400"/>
            <a:ext cx="2520280" cy="8517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Brajl 5.0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pole tekstowe 5"/>
          <p:cNvSpPr txBox="1">
            <a:spLocks noChangeArrowheads="1"/>
          </p:cNvSpPr>
          <p:nvPr/>
        </p:nvSpPr>
        <p:spPr bwMode="auto">
          <a:xfrm>
            <a:off x="590550" y="1293813"/>
            <a:ext cx="7734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EA022"/>
              </a:buClr>
              <a:buFont typeface="Wingdings" pitchFamily="2" charset="2"/>
              <a:buChar char="v"/>
            </a:pPr>
            <a:r>
              <a:rPr lang="pl-PL" sz="2800">
                <a:latin typeface="Arial Narrow" pitchFamily="34" charset="0"/>
              </a:rPr>
              <a:t>Composing and printing text in Braille’s writings</a:t>
            </a:r>
          </a:p>
          <a:p>
            <a:pPr eaLnBrk="1" hangingPunct="1">
              <a:lnSpc>
                <a:spcPct val="150000"/>
              </a:lnSpc>
              <a:buClr>
                <a:srgbClr val="FEA022"/>
              </a:buClr>
              <a:buFont typeface="Wingdings" pitchFamily="2" charset="2"/>
              <a:buChar char="v"/>
            </a:pPr>
            <a:r>
              <a:rPr lang="pl-PL" sz="2800">
                <a:latin typeface="Arial Narrow" pitchFamily="34" charset="0"/>
              </a:rPr>
              <a:t>Works with ordinary, mathematical and computer text</a:t>
            </a:r>
          </a:p>
          <a:p>
            <a:pPr eaLnBrk="1" hangingPunct="1">
              <a:lnSpc>
                <a:spcPct val="150000"/>
              </a:lnSpc>
              <a:buClr>
                <a:srgbClr val="FEA022"/>
              </a:buClr>
              <a:buFont typeface="Wingdings" pitchFamily="2" charset="2"/>
              <a:buChar char="v"/>
            </a:pPr>
            <a:r>
              <a:rPr lang="pl-PL" sz="2800">
                <a:latin typeface="Arial Narrow" pitchFamily="34" charset="0"/>
              </a:rPr>
              <a:t>Generes a table of contents and numbers pages to print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64088" y="5126023"/>
            <a:ext cx="1303337" cy="3698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 smtClean="0">
                <a:solidFill>
                  <a:srgbClr val="FFFFFF"/>
                </a:solidFill>
                <a:latin typeface="+mj-lt"/>
              </a:rPr>
              <a:t>PRICE</a:t>
            </a:r>
            <a:r>
              <a:rPr lang="pl-PL" dirty="0" smtClean="0">
                <a:solidFill>
                  <a:srgbClr val="FFFFFF"/>
                </a:solidFill>
                <a:latin typeface="Arial Narrow" pitchFamily="34" charset="0"/>
              </a:rPr>
              <a:t>: 200 €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957" y="6047938"/>
            <a:ext cx="6980237" cy="35394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hlinkClick r:id="rId2"/>
              </a:rPr>
              <a:t>http://www.sklep.altix.pl/str,prod_big,idk,370,kat,67,Brajl_5_0.html</a:t>
            </a:r>
            <a:endParaRPr lang="pl-PL" sz="17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48122"/>
            <a:ext cx="3450987" cy="227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>
            <a:off x="7452320" y="5126023"/>
            <a:ext cx="1257506" cy="14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716463" y="-315913"/>
            <a:ext cx="3816350" cy="909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err="1" smtClean="0">
                <a:solidFill>
                  <a:schemeClr val="bg1"/>
                </a:solidFill>
                <a:effectLst>
                  <a:outerShdw blurRad="114300" dir="2460000" sx="102000" sy="102000" algn="tl" rotWithShape="0">
                    <a:prstClr val="black">
                      <a:alpha val="75000"/>
                    </a:prstClr>
                  </a:outerShdw>
                </a:effectLst>
                <a:latin typeface="+mn-lt"/>
              </a:rPr>
              <a:t>Camera</a:t>
            </a:r>
            <a:r>
              <a:rPr lang="pl-PL" sz="3200" b="1" dirty="0" smtClean="0">
                <a:solidFill>
                  <a:schemeClr val="bg1"/>
                </a:solidFill>
                <a:effectLst>
                  <a:outerShdw blurRad="114300" dir="2460000" sx="102000" sy="102000" algn="tl" rotWithShape="0">
                    <a:prstClr val="black">
                      <a:alpha val="75000"/>
                    </a:prstClr>
                  </a:outerShdw>
                </a:effectLst>
                <a:latin typeface="+mn-lt"/>
              </a:rPr>
              <a:t> Mouse</a:t>
            </a:r>
            <a:endParaRPr lang="pl-PL" sz="3200" b="1" dirty="0">
              <a:solidFill>
                <a:schemeClr val="bg1"/>
              </a:solidFill>
              <a:effectLst>
                <a:outerShdw blurRad="114300" dir="2460000" sx="102000" sy="102000" algn="tl" rotWithShape="0">
                  <a:prstClr val="black">
                    <a:alpha val="75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2013" y="1412875"/>
            <a:ext cx="4032250" cy="2808288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Avaiable</a:t>
            </a:r>
            <a:r>
              <a:rPr lang="pl-PL" sz="2800" dirty="0" smtClean="0">
                <a:latin typeface="Arial Narrow" pitchFamily="34" charset="0"/>
              </a:rPr>
              <a:t> for </a:t>
            </a:r>
            <a:r>
              <a:rPr lang="pl-PL" sz="2800" dirty="0" err="1" smtClean="0">
                <a:latin typeface="Arial Narrow" pitchFamily="34" charset="0"/>
              </a:rPr>
              <a:t>free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downloading</a:t>
            </a:r>
            <a:endParaRPr lang="pl-PL" sz="2800" dirty="0" smtClean="0">
              <a:latin typeface="Arial Narrow" pitchFamily="34" charset="0"/>
            </a:endParaRP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Allows</a:t>
            </a:r>
            <a:r>
              <a:rPr lang="pl-PL" sz="2800" dirty="0" smtClean="0">
                <a:latin typeface="Arial Narrow" pitchFamily="34" charset="0"/>
              </a:rPr>
              <a:t> to </a:t>
            </a:r>
            <a:r>
              <a:rPr lang="pl-PL" sz="2800" dirty="0" err="1" smtClean="0">
                <a:latin typeface="Arial Narrow" pitchFamily="34" charset="0"/>
              </a:rPr>
              <a:t>control</a:t>
            </a:r>
            <a:r>
              <a:rPr lang="pl-PL" sz="2800" dirty="0" smtClean="0">
                <a:latin typeface="Arial Narrow" pitchFamily="34" charset="0"/>
              </a:rPr>
              <a:t> the </a:t>
            </a:r>
            <a:r>
              <a:rPr lang="pl-PL" sz="2800" dirty="0" err="1" smtClean="0">
                <a:latin typeface="Arial Narrow" pitchFamily="34" charset="0"/>
              </a:rPr>
              <a:t>mouse</a:t>
            </a:r>
            <a:r>
              <a:rPr lang="pl-PL" sz="2800" dirty="0" smtClean="0">
                <a:latin typeface="Arial Narrow" pitchFamily="34" charset="0"/>
              </a:rPr>
              <a:t> point by </a:t>
            </a:r>
            <a:r>
              <a:rPr lang="pl-PL" sz="2800" dirty="0" err="1" smtClean="0">
                <a:latin typeface="Arial Narrow" pitchFamily="34" charset="0"/>
              </a:rPr>
              <a:t>moving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user’s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head</a:t>
            </a:r>
            <a:endParaRPr lang="pl-PL" sz="2800" dirty="0">
              <a:latin typeface="Arial Narrow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67899"/>
            <a:ext cx="3886200" cy="1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2" y="488713"/>
            <a:ext cx="375285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>
            <a:off x="7452320" y="5126023"/>
            <a:ext cx="1257506" cy="14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5148064" y="-315416"/>
            <a:ext cx="2376264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Spikit</a:t>
            </a:r>
            <a:endParaRPr lang="pl-P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1" name="pole tekstowe 5"/>
          <p:cNvSpPr txBox="1">
            <a:spLocks noChangeArrowheads="1"/>
          </p:cNvSpPr>
          <p:nvPr/>
        </p:nvSpPr>
        <p:spPr bwMode="auto">
          <a:xfrm>
            <a:off x="534988" y="836613"/>
            <a:ext cx="5937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800" dirty="0" smtClean="0">
                <a:latin typeface="Arial Narrow" pitchFamily="34" charset="0"/>
              </a:rPr>
              <a:t>W</a:t>
            </a:r>
            <a:r>
              <a:rPr lang="en-US" sz="2800" dirty="0" err="1">
                <a:latin typeface="Arial Narrow" pitchFamily="34" charset="0"/>
              </a:rPr>
              <a:t>idely</a:t>
            </a:r>
            <a:r>
              <a:rPr lang="en-US" sz="2800" dirty="0">
                <a:latin typeface="Arial Narrow" pitchFamily="34" charset="0"/>
              </a:rPr>
              <a:t> simplification</a:t>
            </a:r>
            <a:r>
              <a:rPr lang="pl-PL" sz="2800" dirty="0">
                <a:latin typeface="Arial Narrow" pitchFamily="34" charset="0"/>
              </a:rPr>
              <a:t> of </a:t>
            </a:r>
            <a:r>
              <a:rPr lang="en-US" sz="2800" dirty="0">
                <a:latin typeface="Arial Narrow" pitchFamily="34" charset="0"/>
              </a:rPr>
              <a:t>everyday work </a:t>
            </a:r>
            <a:r>
              <a:rPr lang="pl-PL" sz="2800" dirty="0" smtClean="0">
                <a:latin typeface="Arial Narrow" pitchFamily="34" charset="0"/>
              </a:rPr>
              <a:t>                       </a:t>
            </a:r>
            <a:r>
              <a:rPr lang="en-US" sz="2800" dirty="0" smtClean="0">
                <a:latin typeface="Arial Narrow" pitchFamily="34" charset="0"/>
              </a:rPr>
              <a:t>with </a:t>
            </a:r>
            <a:r>
              <a:rPr lang="en-US" sz="2800" dirty="0">
                <a:latin typeface="Arial Narrow" pitchFamily="34" charset="0"/>
              </a:rPr>
              <a:t>computer.</a:t>
            </a:r>
            <a:endParaRPr lang="pl-PL" sz="2800" dirty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800" dirty="0">
                <a:latin typeface="Arial Narrow" pitchFamily="34" charset="0"/>
              </a:rPr>
              <a:t>Operating </a:t>
            </a:r>
            <a:r>
              <a:rPr lang="pl-PL" sz="2800" dirty="0" smtClean="0">
                <a:latin typeface="Arial Narrow" pitchFamily="34" charset="0"/>
              </a:rPr>
              <a:t>system </a:t>
            </a:r>
            <a:r>
              <a:rPr lang="pl-PL" sz="2800" dirty="0">
                <a:latin typeface="Arial Narrow" pitchFamily="34" charset="0"/>
              </a:rPr>
              <a:t>service from Windows, and software by speech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800" dirty="0" err="1">
                <a:latin typeface="Arial Narrow" pitchFamily="34" charset="0"/>
              </a:rPr>
              <a:t>It’s</a:t>
            </a:r>
            <a:r>
              <a:rPr lang="pl-PL" sz="2800" dirty="0">
                <a:latin typeface="Arial Narrow" pitchFamily="34" charset="0"/>
              </a:rPr>
              <a:t> </a:t>
            </a:r>
            <a:r>
              <a:rPr lang="pl-PL" sz="2800" dirty="0" err="1">
                <a:latin typeface="Arial Narrow" pitchFamily="34" charset="0"/>
              </a:rPr>
              <a:t>possible</a:t>
            </a:r>
            <a:r>
              <a:rPr lang="pl-PL" sz="2800" dirty="0">
                <a:latin typeface="Arial Narrow" pitchFamily="34" charset="0"/>
              </a:rPr>
              <a:t> to </a:t>
            </a:r>
            <a:r>
              <a:rPr lang="pl-PL" sz="2800" dirty="0" err="1">
                <a:latin typeface="Arial Narrow" pitchFamily="34" charset="0"/>
              </a:rPr>
              <a:t>adapt</a:t>
            </a:r>
            <a:r>
              <a:rPr lang="pl-PL" sz="2800" dirty="0">
                <a:latin typeface="Arial Narrow" pitchFamily="34" charset="0"/>
              </a:rPr>
              <a:t> </a:t>
            </a:r>
            <a:r>
              <a:rPr lang="pl-PL" sz="2800" dirty="0" err="1">
                <a:latin typeface="Arial Narrow" pitchFamily="34" charset="0"/>
              </a:rPr>
              <a:t>Spikit</a:t>
            </a:r>
            <a:r>
              <a:rPr lang="pl-PL" sz="2800" dirty="0">
                <a:latin typeface="Arial Narrow" pitchFamily="34" charset="0"/>
              </a:rPr>
              <a:t> to do </a:t>
            </a:r>
            <a:r>
              <a:rPr lang="pl-PL" sz="2800" dirty="0" err="1">
                <a:latin typeface="Arial Narrow" pitchFamily="34" charset="0"/>
              </a:rPr>
              <a:t>very</a:t>
            </a:r>
            <a:r>
              <a:rPr lang="pl-PL" sz="2800" dirty="0">
                <a:latin typeface="Arial Narrow" pitchFamily="34" charset="0"/>
              </a:rPr>
              <a:t> </a:t>
            </a:r>
            <a:r>
              <a:rPr lang="pl-PL" sz="2800" dirty="0" err="1">
                <a:latin typeface="Arial Narrow" pitchFamily="34" charset="0"/>
              </a:rPr>
              <a:t>demanding</a:t>
            </a:r>
            <a:r>
              <a:rPr lang="pl-PL" sz="2800" dirty="0">
                <a:latin typeface="Arial Narrow" pitchFamily="34" charset="0"/>
              </a:rPr>
              <a:t> </a:t>
            </a:r>
            <a:r>
              <a:rPr lang="pl-PL" sz="2800" dirty="0" err="1">
                <a:latin typeface="Arial Narrow" pitchFamily="34" charset="0"/>
              </a:rPr>
              <a:t>tasks</a:t>
            </a:r>
            <a:r>
              <a:rPr lang="pl-PL" sz="2800" dirty="0">
                <a:latin typeface="Arial Narrow" pitchFamily="34" charset="0"/>
              </a:rPr>
              <a:t>.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1741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50" y="1628800"/>
            <a:ext cx="2313376" cy="2315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>
            <a:off x="7452320" y="5126023"/>
            <a:ext cx="1257506" cy="14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/>
          <a:stretch>
            <a:fillRect/>
          </a:stretch>
        </p:blipFill>
        <p:spPr bwMode="auto">
          <a:xfrm>
            <a:off x="963613" y="3563938"/>
            <a:ext cx="530701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691680" y="4241403"/>
            <a:ext cx="6480720" cy="576064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Thank</a:t>
            </a:r>
            <a: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you</a:t>
            </a:r>
            <a: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for</a:t>
            </a:r>
            <a: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your</a:t>
            </a:r>
            <a: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attention</a:t>
            </a:r>
            <a:endParaRPr lang="pl-PL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753245" y="4630038"/>
            <a:ext cx="4190730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Bartosz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Płaneta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03822" y="1196752"/>
            <a:ext cx="7590996" cy="2016224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We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would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like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invite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you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for a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short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presentation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of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programs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571500" indent="-5715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Spikit</a:t>
            </a:r>
            <a:endParaRPr lang="pl-P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Camera</a:t>
            </a: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Mouse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753245" y="5129613"/>
            <a:ext cx="5641573" cy="12540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Martyna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Pietraszek</a:t>
            </a:r>
          </a:p>
        </p:txBody>
      </p:sp>
      <p:pic>
        <p:nvPicPr>
          <p:cNvPr id="8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 flipH="1">
            <a:off x="467544" y="4529435"/>
            <a:ext cx="1742210" cy="18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2"/>
          <p:cNvSpPr>
            <a:spLocks noGrp="1"/>
          </p:cNvSpPr>
          <p:nvPr>
            <p:ph type="title"/>
          </p:nvPr>
        </p:nvSpPr>
        <p:spPr>
          <a:xfrm>
            <a:off x="5508625" y="-315913"/>
            <a:ext cx="1871663" cy="909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  <a:effectLst>
                  <a:outerShdw blurRad="114300" dir="2460000" sx="102000" sy="102000" algn="tl" rotWithShape="0">
                    <a:prstClr val="black">
                      <a:alpha val="75000"/>
                    </a:prstClr>
                  </a:outerShdw>
                </a:effectLst>
                <a:latin typeface="+mn-lt"/>
              </a:rPr>
              <a:t>The END</a:t>
            </a:r>
            <a:endParaRPr lang="pl-PL" sz="3200" b="1" dirty="0">
              <a:solidFill>
                <a:schemeClr val="bg1"/>
              </a:solidFill>
              <a:effectLst>
                <a:outerShdw blurRad="114300" dir="2460000" sx="102000" sy="102000" algn="tl" rotWithShape="0">
                  <a:prstClr val="black">
                    <a:alpha val="75000"/>
                  </a:prstClr>
                </a:outerShdw>
              </a:effectLst>
              <a:latin typeface="+mn-lt"/>
            </a:endParaRPr>
          </a:p>
        </p:txBody>
      </p:sp>
      <p:pic>
        <p:nvPicPr>
          <p:cNvPr id="18440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870450"/>
            <a:ext cx="14779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e tekstowe 9"/>
          <p:cNvSpPr txBox="1">
            <a:spLocks noChangeArrowheads="1"/>
          </p:cNvSpPr>
          <p:nvPr/>
        </p:nvSpPr>
        <p:spPr bwMode="auto">
          <a:xfrm>
            <a:off x="4643438" y="404813"/>
            <a:ext cx="5256212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pl-PL" sz="2400" dirty="0" err="1" smtClean="0">
                <a:latin typeface="Arial Narrow" pitchFamily="34" charset="0"/>
                <a:hlinkClick r:id="rId2" action="ppaction://hlinksldjump"/>
              </a:rPr>
              <a:t>Disability</a:t>
            </a:r>
            <a:r>
              <a:rPr lang="pl-PL" sz="2400" dirty="0" smtClean="0">
                <a:latin typeface="Arial Narrow" pitchFamily="34" charset="0"/>
                <a:hlinkClick r:id="rId2" action="ppaction://hlinksldjump"/>
              </a:rPr>
              <a:t> </a:t>
            </a:r>
            <a:r>
              <a:rPr lang="pl-PL" sz="2400" dirty="0" err="1" smtClean="0">
                <a:latin typeface="Arial Narrow" pitchFamily="34" charset="0"/>
                <a:hlinkClick r:id="rId2" action="ppaction://hlinksldjump"/>
              </a:rPr>
              <a:t>today</a:t>
            </a: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buClr>
                <a:srgbClr val="3D8991"/>
              </a:buClr>
              <a:buFont typeface="Wingdings" pitchFamily="2" charset="2"/>
              <a:buChar char="v"/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pl-PL" sz="2400" dirty="0" err="1" smtClean="0">
                <a:latin typeface="Arial Narrow" pitchFamily="34" charset="0"/>
                <a:hlinkClick r:id="rId3" action="ppaction://hlinksldjump"/>
              </a:rPr>
              <a:t>Our</a:t>
            </a:r>
            <a:r>
              <a:rPr lang="pl-PL" sz="2400" dirty="0" smtClean="0">
                <a:latin typeface="Arial Narrow" pitchFamily="34" charset="0"/>
                <a:hlinkClick r:id="rId3" action="ppaction://hlinksldjump"/>
              </a:rPr>
              <a:t> </a:t>
            </a:r>
            <a:r>
              <a:rPr lang="pl-PL" sz="2400" dirty="0" err="1" smtClean="0">
                <a:latin typeface="Arial Narrow" pitchFamily="34" charset="0"/>
                <a:hlinkClick r:id="rId3" action="ppaction://hlinksldjump"/>
              </a:rPr>
              <a:t>duty</a:t>
            </a:r>
            <a:r>
              <a:rPr lang="pl-PL" sz="2400" dirty="0" smtClean="0">
                <a:latin typeface="Arial Narrow" pitchFamily="34" charset="0"/>
                <a:hlinkClick r:id="rId3" action="ppaction://hlinksldjump"/>
              </a:rPr>
              <a:t> </a:t>
            </a:r>
            <a:r>
              <a:rPr lang="pl-PL" sz="2400" dirty="0" err="1" smtClean="0">
                <a:latin typeface="Arial Narrow" pitchFamily="34" charset="0"/>
                <a:hlinkClick r:id="rId3" action="ppaction://hlinksldjump"/>
              </a:rPr>
              <a:t>is</a:t>
            </a:r>
            <a:r>
              <a:rPr lang="pl-PL" sz="2400" dirty="0" smtClean="0">
                <a:latin typeface="Arial Narrow" pitchFamily="34" charset="0"/>
                <a:hlinkClick r:id="rId3" action="ppaction://hlinksldjump"/>
              </a:rPr>
              <a:t> to </a:t>
            </a:r>
            <a:r>
              <a:rPr lang="pl-PL" sz="2400" dirty="0" err="1" smtClean="0">
                <a:latin typeface="Arial Narrow" pitchFamily="34" charset="0"/>
                <a:hlinkClick r:id="rId3" action="ppaction://hlinksldjump"/>
              </a:rPr>
              <a:t>help</a:t>
            </a: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buClr>
                <a:srgbClr val="3D8991"/>
              </a:buClr>
              <a:buFont typeface="Wingdings" pitchFamily="2" charset="2"/>
              <a:buChar char="v"/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l-PL" sz="2400" dirty="0" smtClean="0">
                <a:latin typeface="Arial Narrow" pitchFamily="34" charset="0"/>
              </a:rPr>
              <a:t>Devices:</a:t>
            </a:r>
          </a:p>
          <a:p>
            <a:pPr lvl="1" eaLnBrk="1" hangingPunct="1">
              <a:buClr>
                <a:srgbClr val="72951A"/>
              </a:buClr>
              <a:buSzPct val="80000"/>
              <a:buFont typeface="Wingdings" pitchFamily="2" charset="2"/>
              <a:buChar char="v"/>
              <a:defRPr/>
            </a:pPr>
            <a:r>
              <a:rPr lang="pl-PL" sz="2400" dirty="0" smtClean="0">
                <a:latin typeface="Arial Narrow" pitchFamily="34" charset="0"/>
                <a:hlinkClick r:id="rId4" action="ppaction://hlinksldjump"/>
              </a:rPr>
              <a:t>Auto-Lektor</a:t>
            </a:r>
            <a:endParaRPr lang="pl-PL" sz="2400" dirty="0" smtClean="0">
              <a:latin typeface="Arial Narrow" pitchFamily="34" charset="0"/>
            </a:endParaRPr>
          </a:p>
          <a:p>
            <a:pPr lvl="1" eaLnBrk="1" hangingPunct="1">
              <a:buClr>
                <a:srgbClr val="72951A"/>
              </a:buClr>
              <a:buSzPct val="80000"/>
              <a:buFont typeface="Wingdings" pitchFamily="2" charset="2"/>
              <a:buChar char="v"/>
              <a:defRPr/>
            </a:pPr>
            <a:r>
              <a:rPr lang="pl-PL" sz="2400" dirty="0" err="1" smtClean="0">
                <a:latin typeface="Arial Narrow" pitchFamily="34" charset="0"/>
                <a:hlinkClick r:id="rId5" action="ppaction://hlinksldjump"/>
              </a:rPr>
              <a:t>SmartNav</a:t>
            </a:r>
            <a:r>
              <a:rPr lang="pl-PL" sz="2400" dirty="0" smtClean="0">
                <a:latin typeface="Arial Narrow" pitchFamily="34" charset="0"/>
                <a:hlinkClick r:id="rId5" action="ppaction://hlinksldjump"/>
              </a:rPr>
              <a:t> AT</a:t>
            </a:r>
            <a:endParaRPr lang="pl-PL" sz="2400" dirty="0" smtClean="0">
              <a:latin typeface="Arial Narrow" pitchFamily="34" charset="0"/>
            </a:endParaRPr>
          </a:p>
          <a:p>
            <a:pPr lvl="1" eaLnBrk="1" hangingPunct="1">
              <a:buClr>
                <a:srgbClr val="72951A"/>
              </a:buClr>
              <a:buSzPct val="80000"/>
              <a:buFont typeface="Wingdings" pitchFamily="2" charset="2"/>
              <a:buChar char="v"/>
              <a:defRPr/>
            </a:pPr>
            <a:r>
              <a:rPr lang="pl-PL" sz="2400" dirty="0" err="1" smtClean="0">
                <a:latin typeface="Arial Narrow" pitchFamily="34" charset="0"/>
                <a:hlinkClick r:id="rId6" action="ppaction://hlinksldjump"/>
              </a:rPr>
              <a:t>Enlarger</a:t>
            </a:r>
            <a:r>
              <a:rPr lang="pl-PL" sz="2400" dirty="0" smtClean="0">
                <a:latin typeface="Arial Narrow" pitchFamily="34" charset="0"/>
                <a:hlinkClick r:id="rId6" action="ppaction://hlinksldjump"/>
              </a:rPr>
              <a:t> </a:t>
            </a:r>
            <a:r>
              <a:rPr lang="pl-PL" sz="2400" dirty="0" err="1" smtClean="0">
                <a:latin typeface="Arial Narrow" pitchFamily="34" charset="0"/>
                <a:hlinkClick r:id="rId6" action="ppaction://hlinksldjump"/>
              </a:rPr>
              <a:t>Prisma</a:t>
            </a:r>
            <a:r>
              <a:rPr lang="pl-PL" sz="2400" dirty="0" smtClean="0">
                <a:latin typeface="Arial Narrow" pitchFamily="34" charset="0"/>
                <a:hlinkClick r:id="rId6" action="ppaction://hlinksldjump"/>
              </a:rPr>
              <a:t> AF</a:t>
            </a: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buClr>
                <a:srgbClr val="3D8991"/>
              </a:buClr>
              <a:buFont typeface="Wingdings" pitchFamily="2" charset="2"/>
              <a:buChar char="v"/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l-PL" sz="2400" dirty="0" smtClean="0">
                <a:latin typeface="Arial Narrow" pitchFamily="34" charset="0"/>
              </a:rPr>
              <a:t>Programs:</a:t>
            </a:r>
            <a:endParaRPr lang="pl-PL" sz="2400" dirty="0" smtClean="0">
              <a:latin typeface="Arial Narrow" pitchFamily="34" charset="0"/>
              <a:hlinkClick r:id="rId7" action="ppaction://hlinksldjump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pl-PL" sz="2400" dirty="0" smtClean="0">
                <a:latin typeface="Arial Narrow" pitchFamily="34" charset="0"/>
                <a:hlinkClick r:id="rId7" action="ppaction://hlinksldjump"/>
              </a:rPr>
              <a:t>Brajl 5.0</a:t>
            </a:r>
            <a:endParaRPr lang="pl-PL" sz="2400" dirty="0" smtClean="0">
              <a:latin typeface="Arial Narrow" pitchFamily="34" charset="0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pl-PL" sz="2400" dirty="0" err="1" smtClean="0">
                <a:latin typeface="Arial Narrow" pitchFamily="34" charset="0"/>
                <a:hlinkClick r:id="rId8" action="ppaction://hlinksldjump"/>
              </a:rPr>
              <a:t>Camera</a:t>
            </a:r>
            <a:r>
              <a:rPr lang="pl-PL" sz="2400" dirty="0">
                <a:latin typeface="Arial Narrow" pitchFamily="34" charset="0"/>
                <a:hlinkClick r:id="rId8" action="ppaction://hlinksldjump"/>
              </a:rPr>
              <a:t> </a:t>
            </a:r>
            <a:r>
              <a:rPr lang="pl-PL" sz="2400" dirty="0" smtClean="0">
                <a:latin typeface="Arial Narrow" pitchFamily="34" charset="0"/>
                <a:hlinkClick r:id="rId8" action="ppaction://hlinksldjump"/>
              </a:rPr>
              <a:t>Mouse</a:t>
            </a:r>
            <a:endParaRPr lang="pl-PL" sz="2400" dirty="0" smtClean="0">
              <a:latin typeface="Arial Narrow" pitchFamily="34" charset="0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pl-PL" sz="2400" dirty="0" err="1" smtClean="0">
                <a:latin typeface="Arial Narrow" pitchFamily="34" charset="0"/>
                <a:hlinkClick r:id="rId9" action="ppaction://hlinksldjump"/>
              </a:rPr>
              <a:t>Spikit</a:t>
            </a:r>
            <a:endParaRPr lang="pl-PL" sz="2400" dirty="0" smtClean="0">
              <a:latin typeface="Arial Narrow" pitchFamily="34" charset="0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buClr>
                <a:srgbClr val="3D8991"/>
              </a:buClr>
              <a:buFont typeface="Wingdings" pitchFamily="2" charset="2"/>
              <a:buNone/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pl-PL" dirty="0" smtClean="0">
              <a:latin typeface="Arial Narrow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899592" y="294085"/>
            <a:ext cx="3456384" cy="115212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Table of Contents: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6" name="Obraz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>
            <a:off x="827088" y="2073275"/>
            <a:ext cx="28448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04813" y="2708275"/>
            <a:ext cx="7662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EA022"/>
              </a:buClr>
              <a:buFont typeface="Wingdings" pitchFamily="2" charset="2"/>
              <a:buChar char="v"/>
            </a:pPr>
            <a:r>
              <a:rPr lang="pl-PL" sz="2400">
                <a:latin typeface="Arial Narrow" pitchFamily="34" charset="0"/>
              </a:rPr>
              <a:t>However it is difficult for common use as there are many people</a:t>
            </a:r>
          </a:p>
          <a:p>
            <a:pPr eaLnBrk="1" hangingPunct="1">
              <a:buClr>
                <a:srgbClr val="3D8991"/>
              </a:buClr>
            </a:pPr>
            <a:r>
              <a:rPr lang="pl-PL" sz="2400">
                <a:latin typeface="Arial Narrow" pitchFamily="34" charset="0"/>
              </a:rPr>
              <a:t>     whose contact with such a things like computer or Cyberspace </a:t>
            </a:r>
            <a:br>
              <a:rPr lang="pl-PL" sz="2400">
                <a:latin typeface="Arial Narrow" pitchFamily="34" charset="0"/>
              </a:rPr>
            </a:br>
            <a:r>
              <a:rPr lang="pl-PL" sz="2400">
                <a:latin typeface="Arial Narrow" pitchFamily="34" charset="0"/>
              </a:rPr>
              <a:t>is hardly limited, difficult or even impossible.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8313" y="1052513"/>
            <a:ext cx="80502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400" dirty="0">
                <a:latin typeface="Arial Narrow" pitchFamily="34" charset="0"/>
              </a:rPr>
              <a:t>In the </a:t>
            </a:r>
            <a:r>
              <a:rPr lang="pl-PL" sz="2400" dirty="0" err="1">
                <a:latin typeface="Arial Narrow" pitchFamily="34" charset="0"/>
              </a:rPr>
              <a:t>age</a:t>
            </a:r>
            <a:r>
              <a:rPr lang="pl-PL" sz="2400" dirty="0">
                <a:latin typeface="Arial Narrow" pitchFamily="34" charset="0"/>
              </a:rPr>
              <a:t> of </a:t>
            </a:r>
            <a:r>
              <a:rPr lang="pl-PL" sz="2400" dirty="0" err="1">
                <a:latin typeface="Arial Narrow" pitchFamily="34" charset="0"/>
              </a:rPr>
              <a:t>technological</a:t>
            </a:r>
            <a:r>
              <a:rPr lang="pl-PL" sz="2400" dirty="0">
                <a:latin typeface="Arial Narrow" pitchFamily="34" charset="0"/>
              </a:rPr>
              <a:t> </a:t>
            </a:r>
            <a:r>
              <a:rPr lang="pl-PL" sz="2400" dirty="0" err="1">
                <a:latin typeface="Arial Narrow" pitchFamily="34" charset="0"/>
              </a:rPr>
              <a:t>progress</a:t>
            </a:r>
            <a:r>
              <a:rPr lang="pl-PL" sz="2400" dirty="0">
                <a:latin typeface="Arial Narrow" pitchFamily="34" charset="0"/>
              </a:rPr>
              <a:t> </a:t>
            </a:r>
            <a:r>
              <a:rPr lang="pl-PL" sz="2400" dirty="0" err="1">
                <a:latin typeface="Arial Narrow" pitchFamily="34" charset="0"/>
              </a:rPr>
              <a:t>computer</a:t>
            </a:r>
            <a:r>
              <a:rPr lang="pl-PL" sz="2400" dirty="0">
                <a:latin typeface="Arial Narrow" pitchFamily="34" charset="0"/>
              </a:rPr>
              <a:t> and Internet network </a:t>
            </a:r>
          </a:p>
          <a:p>
            <a:pPr algn="just"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pl-PL" sz="2400" dirty="0" smtClean="0">
                <a:latin typeface="Arial Narrow" pitchFamily="34" charset="0"/>
              </a:rPr>
              <a:t>    </a:t>
            </a:r>
            <a:r>
              <a:rPr lang="pl-PL" sz="2400" dirty="0" err="1" smtClean="0">
                <a:latin typeface="Arial Narrow" pitchFamily="34" charset="0"/>
              </a:rPr>
              <a:t>became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>
                <a:latin typeface="Arial Narrow" pitchFamily="34" charset="0"/>
              </a:rPr>
              <a:t>an</a:t>
            </a:r>
            <a:r>
              <a:rPr lang="pl-PL" sz="2400" dirty="0">
                <a:latin typeface="Arial Narrow" pitchFamily="34" charset="0"/>
              </a:rPr>
              <a:t> </a:t>
            </a:r>
            <a:r>
              <a:rPr lang="pl-PL" sz="2400" dirty="0" err="1">
                <a:latin typeface="Arial Narrow" pitchFamily="34" charset="0"/>
              </a:rPr>
              <a:t>important</a:t>
            </a:r>
            <a:r>
              <a:rPr lang="pl-PL" sz="2400" dirty="0">
                <a:latin typeface="Arial Narrow" pitchFamily="34" charset="0"/>
              </a:rPr>
              <a:t> part of </a:t>
            </a:r>
            <a:r>
              <a:rPr lang="pl-PL" sz="2400" dirty="0" err="1">
                <a:latin typeface="Arial Narrow" pitchFamily="34" charset="0"/>
              </a:rPr>
              <a:t>everyday</a:t>
            </a:r>
            <a:r>
              <a:rPr lang="pl-PL" sz="2400" dirty="0">
                <a:latin typeface="Arial Narrow" pitchFamily="34" charset="0"/>
              </a:rPr>
              <a:t> life </a:t>
            </a:r>
            <a:r>
              <a:rPr lang="pl-PL" sz="2400" dirty="0" err="1">
                <a:latin typeface="Arial Narrow" pitchFamily="34" charset="0"/>
              </a:rPr>
              <a:t>without</a:t>
            </a:r>
            <a:r>
              <a:rPr lang="pl-PL" sz="2400" dirty="0">
                <a:latin typeface="Arial Narrow" pitchFamily="34" charset="0"/>
              </a:rPr>
              <a:t> </a:t>
            </a:r>
            <a:r>
              <a:rPr lang="pl-PL" sz="2400" dirty="0" err="1">
                <a:latin typeface="Arial Narrow" pitchFamily="34" charset="0"/>
              </a:rPr>
              <a:t>which</a:t>
            </a:r>
            <a:r>
              <a:rPr lang="pl-PL" sz="2400" dirty="0">
                <a:latin typeface="Arial Narrow" pitchFamily="34" charset="0"/>
              </a:rPr>
              <a:t> we </a:t>
            </a:r>
            <a:r>
              <a:rPr lang="pl-PL" sz="2400" dirty="0" err="1">
                <a:latin typeface="Arial Narrow" pitchFamily="34" charset="0"/>
              </a:rPr>
              <a:t>almost</a:t>
            </a:r>
            <a:r>
              <a:rPr lang="pl-PL" sz="2400" dirty="0">
                <a:latin typeface="Arial Narrow" pitchFamily="34" charset="0"/>
              </a:rPr>
              <a:t> </a:t>
            </a:r>
          </a:p>
          <a:p>
            <a:pPr algn="just"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pl-PL" sz="2400" dirty="0" smtClean="0">
                <a:latin typeface="Arial Narrow" pitchFamily="34" charset="0"/>
              </a:rPr>
              <a:t>    </a:t>
            </a:r>
            <a:r>
              <a:rPr lang="pl-PL" sz="2400" dirty="0" err="1" smtClean="0">
                <a:latin typeface="Arial Narrow" pitchFamily="34" charset="0"/>
              </a:rPr>
              <a:t>cannot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>
                <a:latin typeface="Arial Narrow" pitchFamily="34" charset="0"/>
              </a:rPr>
              <a:t>imagine</a:t>
            </a:r>
            <a:r>
              <a:rPr lang="pl-PL" sz="2400" dirty="0">
                <a:latin typeface="Arial Narrow" pitchFamily="34" charset="0"/>
              </a:rPr>
              <a:t> </a:t>
            </a:r>
            <a:r>
              <a:rPr lang="pl-PL" sz="2400" dirty="0" err="1">
                <a:latin typeface="Arial Narrow" pitchFamily="34" charset="0"/>
              </a:rPr>
              <a:t>our</a:t>
            </a:r>
            <a:r>
              <a:rPr lang="pl-PL" sz="2400" dirty="0">
                <a:latin typeface="Arial Narrow" pitchFamily="34" charset="0"/>
              </a:rPr>
              <a:t> </a:t>
            </a:r>
            <a:r>
              <a:rPr lang="pl-PL" sz="2400" dirty="0" err="1">
                <a:latin typeface="Arial Narrow" pitchFamily="34" charset="0"/>
              </a:rPr>
              <a:t>work</a:t>
            </a:r>
            <a:r>
              <a:rPr lang="pl-PL" sz="2400" dirty="0">
                <a:latin typeface="Arial Narrow" pitchFamily="34" charset="0"/>
              </a:rPr>
              <a:t>, </a:t>
            </a:r>
            <a:r>
              <a:rPr lang="pl-PL" sz="2400" dirty="0" err="1">
                <a:latin typeface="Arial Narrow" pitchFamily="34" charset="0"/>
              </a:rPr>
              <a:t>leisure</a:t>
            </a:r>
            <a:r>
              <a:rPr lang="pl-PL" sz="2400" dirty="0">
                <a:latin typeface="Arial Narrow" pitchFamily="34" charset="0"/>
              </a:rPr>
              <a:t> of </a:t>
            </a:r>
            <a:r>
              <a:rPr lang="pl-PL" sz="2400" dirty="0" err="1">
                <a:latin typeface="Arial Narrow" pitchFamily="34" charset="0"/>
              </a:rPr>
              <a:t>even</a:t>
            </a:r>
            <a:r>
              <a:rPr lang="pl-PL" sz="2400" dirty="0">
                <a:latin typeface="Arial Narrow" pitchFamily="34" charset="0"/>
              </a:rPr>
              <a:t> life.</a:t>
            </a:r>
          </a:p>
        </p:txBody>
      </p:sp>
      <p:pic>
        <p:nvPicPr>
          <p:cNvPr id="10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323850" y="436562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4597621" y="436562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2463800" y="479742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6732240" y="4653136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597621" y="-99392"/>
            <a:ext cx="34982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Disability</a:t>
            </a:r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today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238" y="1381125"/>
            <a:ext cx="8172450" cy="2592388"/>
          </a:xfrm>
        </p:spPr>
        <p:txBody>
          <a:bodyPr/>
          <a:lstStyle/>
          <a:p>
            <a:pPr indent="-342900" eaLnBrk="1" hangingPunct="1">
              <a:buClr>
                <a:srgbClr val="FF6700"/>
              </a:buClr>
              <a:buFont typeface="Wingdings" pitchFamily="2" charset="2"/>
              <a:buChar char="v"/>
            </a:pPr>
            <a:r>
              <a:rPr lang="pl-PL" smtClean="0">
                <a:solidFill>
                  <a:srgbClr val="000000"/>
                </a:solidFill>
                <a:latin typeface="Arial Narrow" pitchFamily="34" charset="0"/>
              </a:rPr>
              <a:t>There are many technical solutions that face the problems of disabled people. Professional electronic devices give them a chance to work as the other people. Many facilities help people with cerebral palsy, multiple sclerosis, partially or completely paralyzed, after amputations and with sight defect.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21832" y="-243408"/>
            <a:ext cx="4392488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Our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duty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to 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help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!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4005263"/>
            <a:ext cx="4859337" cy="229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4" name="pole tekstowe 5"/>
          <p:cNvSpPr txBox="1">
            <a:spLocks noChangeArrowheads="1"/>
          </p:cNvSpPr>
          <p:nvPr/>
        </p:nvSpPr>
        <p:spPr bwMode="auto">
          <a:xfrm>
            <a:off x="2843213" y="3603625"/>
            <a:ext cx="320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/>
              <a:t>…both of them have got wheels </a:t>
            </a:r>
            <a:endParaRPr lang="en-US"/>
          </a:p>
        </p:txBody>
      </p:sp>
      <p:sp>
        <p:nvSpPr>
          <p:cNvPr id="7175" name="pole tekstowe 6"/>
          <p:cNvSpPr txBox="1">
            <a:spLocks noChangeArrowheads="1"/>
          </p:cNvSpPr>
          <p:nvPr/>
        </p:nvSpPr>
        <p:spPr bwMode="auto">
          <a:xfrm>
            <a:off x="1930400" y="6478588"/>
            <a:ext cx="509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/>
              <a:t>Employers! Do not be scared of disabled employees.</a:t>
            </a:r>
            <a:endParaRPr lang="en-US"/>
          </a:p>
        </p:txBody>
      </p:sp>
      <p:pic>
        <p:nvPicPr>
          <p:cNvPr id="8" name="Obraz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>
            <a:off x="7452320" y="5126023"/>
            <a:ext cx="1257506" cy="14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174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98" y="1048667"/>
            <a:ext cx="5456238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518344" y="-328534"/>
            <a:ext cx="3357547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Auto-Lektor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7" name="pole tekstowe 6"/>
          <p:cNvSpPr txBox="1">
            <a:spLocks noChangeArrowheads="1"/>
          </p:cNvSpPr>
          <p:nvPr/>
        </p:nvSpPr>
        <p:spPr bwMode="auto">
          <a:xfrm>
            <a:off x="546100" y="1125538"/>
            <a:ext cx="73644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Reads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any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printed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text</a:t>
            </a:r>
            <a:endParaRPr lang="pl-PL" sz="2800" dirty="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smtClean="0">
                <a:latin typeface="Arial Narrow" pitchFamily="34" charset="0"/>
              </a:rPr>
              <a:t>Connection to the Internet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Suitable</a:t>
            </a:r>
            <a:r>
              <a:rPr lang="pl-PL" sz="2800" dirty="0" smtClean="0">
                <a:latin typeface="Arial Narrow" pitchFamily="34" charset="0"/>
              </a:rPr>
              <a:t> for </a:t>
            </a:r>
            <a:r>
              <a:rPr lang="pl-PL" sz="2800" dirty="0" err="1" smtClean="0">
                <a:latin typeface="Arial Narrow" pitchFamily="34" charset="0"/>
              </a:rPr>
              <a:t>people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who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don’t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know</a:t>
            </a:r>
            <a:r>
              <a:rPr lang="pl-PL" sz="2800" dirty="0" smtClean="0">
                <a:latin typeface="Arial Narrow" pitchFamily="34" charset="0"/>
              </a:rPr>
              <a:t> much </a:t>
            </a:r>
            <a:br>
              <a:rPr lang="pl-PL" sz="2800" dirty="0" smtClean="0">
                <a:latin typeface="Arial Narrow" pitchFamily="34" charset="0"/>
              </a:rPr>
            </a:br>
            <a:r>
              <a:rPr lang="pl-PL" sz="2800" dirty="0" err="1" smtClean="0">
                <a:latin typeface="Arial Narrow" pitchFamily="34" charset="0"/>
              </a:rPr>
              <a:t>about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computers</a:t>
            </a:r>
            <a:endParaRPr lang="pl-PL" sz="2800" dirty="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Easy</a:t>
            </a:r>
            <a:r>
              <a:rPr lang="pl-PL" sz="2800" dirty="0" smtClean="0">
                <a:latin typeface="Arial Narrow" pitchFamily="34" charset="0"/>
              </a:rPr>
              <a:t> to </a:t>
            </a:r>
            <a:r>
              <a:rPr lang="pl-PL" sz="2800" dirty="0" err="1" smtClean="0">
                <a:latin typeface="Arial Narrow" pitchFamily="34" charset="0"/>
              </a:rPr>
              <a:t>operate</a:t>
            </a:r>
            <a:r>
              <a:rPr lang="pl-PL" sz="2800" dirty="0" smtClean="0">
                <a:latin typeface="Arial Narrow" pitchFamily="34" charset="0"/>
              </a:rPr>
              <a:t> </a:t>
            </a:r>
            <a:br>
              <a:rPr lang="pl-PL" sz="2800" dirty="0" smtClean="0">
                <a:latin typeface="Arial Narrow" pitchFamily="34" charset="0"/>
              </a:rPr>
            </a:br>
            <a:r>
              <a:rPr lang="pl-PL" sz="2800" dirty="0" smtClean="0">
                <a:latin typeface="Arial Narrow" pitchFamily="34" charset="0"/>
              </a:rPr>
              <a:t>and </a:t>
            </a:r>
            <a:r>
              <a:rPr lang="pl-PL" sz="2800" dirty="0" err="1" smtClean="0">
                <a:latin typeface="Arial Narrow" pitchFamily="34" charset="0"/>
              </a:rPr>
              <a:t>move</a:t>
            </a:r>
            <a:endParaRPr lang="pl-PL" sz="2800" dirty="0" smtClean="0"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46033" y="5949280"/>
            <a:ext cx="7044882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hlinkClick r:id="rId3"/>
              </a:rPr>
              <a:t>http://www.harpo.com.pl/index.php?prtlid=1097&amp;art_id=127</a:t>
            </a:r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39077"/>
            <a:ext cx="24161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944564"/>
            <a:ext cx="6211788" cy="4127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3962400" y="5922963"/>
            <a:ext cx="1546225" cy="3825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b="1" dirty="0" smtClean="0">
                <a:solidFill>
                  <a:srgbClr val="FFFFFF"/>
                </a:solidFill>
              </a:rPr>
              <a:t>PRICE: 2400 €</a:t>
            </a:r>
            <a:endParaRPr lang="pl-PL" dirty="0" smtClean="0">
              <a:solidFill>
                <a:srgbClr val="FFFFFF"/>
              </a:solidFill>
            </a:endParaRP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4518344" y="-328534"/>
            <a:ext cx="3357547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Auto-Lektor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386226" y="-243408"/>
            <a:ext cx="3816424" cy="115212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SmartNav AT</a:t>
            </a:r>
            <a:endParaRPr lang="pl-P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44" name="pole tekstowe 6"/>
          <p:cNvSpPr txBox="1">
            <a:spLocks noChangeArrowheads="1"/>
          </p:cNvSpPr>
          <p:nvPr/>
        </p:nvSpPr>
        <p:spPr bwMode="auto">
          <a:xfrm>
            <a:off x="657225" y="919163"/>
            <a:ext cx="61134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Moving</a:t>
            </a:r>
            <a:r>
              <a:rPr lang="pl-PL" sz="2800" dirty="0" smtClean="0">
                <a:latin typeface="Arial Narrow" pitchFamily="34" charset="0"/>
              </a:rPr>
              <a:t> the </a:t>
            </a:r>
            <a:r>
              <a:rPr lang="pl-PL" sz="2800" dirty="0" err="1" smtClean="0">
                <a:latin typeface="Arial Narrow" pitchFamily="34" charset="0"/>
              </a:rPr>
              <a:t>mouse</a:t>
            </a:r>
            <a:r>
              <a:rPr lang="pl-PL" sz="2800" dirty="0" smtClean="0">
                <a:latin typeface="Arial Narrow" pitchFamily="34" charset="0"/>
              </a:rPr>
              <a:t> via </a:t>
            </a:r>
            <a:r>
              <a:rPr lang="pl-PL" sz="2800" dirty="0" err="1" smtClean="0">
                <a:latin typeface="Arial Narrow" pitchFamily="34" charset="0"/>
              </a:rPr>
              <a:t>moving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user’s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head</a:t>
            </a:r>
            <a:endParaRPr lang="pl-PL" sz="2800" dirty="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Socket</a:t>
            </a:r>
            <a:r>
              <a:rPr lang="pl-PL" sz="2800" dirty="0" smtClean="0">
                <a:latin typeface="Arial Narrow" pitchFamily="34" charset="0"/>
              </a:rPr>
              <a:t> for </a:t>
            </a:r>
            <a:r>
              <a:rPr lang="pl-PL" sz="2800" dirty="0" err="1" smtClean="0">
                <a:latin typeface="Arial Narrow" pitchFamily="34" charset="0"/>
              </a:rPr>
              <a:t>clicking</a:t>
            </a:r>
            <a:r>
              <a:rPr lang="pl-PL" sz="2800" dirty="0" smtClean="0">
                <a:latin typeface="Arial Narrow" pitchFamily="34" charset="0"/>
              </a:rPr>
              <a:t> devices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Includes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WordWall</a:t>
            </a:r>
            <a:r>
              <a:rPr lang="pl-PL" sz="2800" dirty="0" smtClean="0">
                <a:latin typeface="Arial Narrow" pitchFamily="34" charset="0"/>
              </a:rPr>
              <a:t> – </a:t>
            </a:r>
            <a:r>
              <a:rPr lang="pl-PL" sz="2800" dirty="0" err="1" smtClean="0">
                <a:latin typeface="Arial Narrow" pitchFamily="34" charset="0"/>
              </a:rPr>
              <a:t>onscreen</a:t>
            </a:r>
            <a:r>
              <a:rPr lang="pl-PL" sz="2800" dirty="0" smtClean="0">
                <a:latin typeface="Arial Narrow" pitchFamily="34" charset="0"/>
              </a:rPr>
              <a:t> keyboard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pl-PL" sz="2800" dirty="0" err="1" smtClean="0">
                <a:latin typeface="Arial Narrow" pitchFamily="34" charset="0"/>
              </a:rPr>
              <a:t>Possibility</a:t>
            </a:r>
            <a:r>
              <a:rPr lang="pl-PL" sz="2800" dirty="0" smtClean="0">
                <a:latin typeface="Arial Narrow" pitchFamily="34" charset="0"/>
              </a:rPr>
              <a:t> to </a:t>
            </a:r>
            <a:r>
              <a:rPr lang="pl-PL" sz="2800" dirty="0" err="1" smtClean="0">
                <a:latin typeface="Arial Narrow" pitchFamily="34" charset="0"/>
              </a:rPr>
              <a:t>use</a:t>
            </a:r>
            <a:r>
              <a:rPr lang="pl-PL" sz="2800" dirty="0" smtClean="0">
                <a:latin typeface="Arial Narrow" pitchFamily="34" charset="0"/>
              </a:rPr>
              <a:t> Word </a:t>
            </a:r>
            <a:r>
              <a:rPr lang="pl-PL" sz="2800" dirty="0" err="1" smtClean="0">
                <a:latin typeface="Arial Narrow" pitchFamily="34" charset="0"/>
              </a:rPr>
              <a:t>or</a:t>
            </a:r>
            <a:r>
              <a:rPr lang="pl-PL" sz="2800" dirty="0" smtClean="0">
                <a:latin typeface="Arial Narrow" pitchFamily="34" charset="0"/>
              </a:rPr>
              <a:t> Outlook</a:t>
            </a:r>
          </a:p>
        </p:txBody>
      </p:sp>
      <p:pic>
        <p:nvPicPr>
          <p:cNvPr id="8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>
            <a:off x="7452320" y="5126023"/>
            <a:ext cx="1257506" cy="14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73" y="3685286"/>
            <a:ext cx="5124970" cy="235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107" y="692696"/>
            <a:ext cx="5157797" cy="5157797"/>
          </a:xfrm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11560" y="5850493"/>
            <a:ext cx="7981257" cy="35394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hlinkClick r:id="rId3"/>
              </a:rPr>
              <a:t>http://www.harpo.com.pl/index.php?prtlid=1098&amp;kat_id=164&amp;art_id=268</a:t>
            </a:r>
            <a:endParaRPr lang="pl-PL" sz="17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444208" y="4919578"/>
            <a:ext cx="1371600" cy="3698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b="1" dirty="0" smtClean="0">
                <a:solidFill>
                  <a:srgbClr val="FFFFFF"/>
                </a:solidFill>
              </a:rPr>
              <a:t>PRICE: 500 €</a:t>
            </a:r>
            <a:endParaRPr lang="pl-PL" dirty="0" smtClean="0">
              <a:solidFill>
                <a:srgbClr val="FFFF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147254" cy="27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260205" y="-262205"/>
            <a:ext cx="3816424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SmartNav AT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067944" y="-243408"/>
            <a:ext cx="4115409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Enlarger</a:t>
            </a: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Prisma AF</a:t>
            </a:r>
            <a:endParaRPr lang="pl-PL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55650" y="857250"/>
            <a:ext cx="640873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800" dirty="0" err="1">
                <a:latin typeface="Arial Narrow" pitchFamily="34" charset="0"/>
              </a:rPr>
              <a:t>Comfortable</a:t>
            </a:r>
            <a:r>
              <a:rPr lang="pl-PL" sz="2800" dirty="0">
                <a:latin typeface="Arial Narrow" pitchFamily="34" charset="0"/>
              </a:rPr>
              <a:t> </a:t>
            </a:r>
            <a:r>
              <a:rPr lang="pl-PL" sz="2800" dirty="0" err="1">
                <a:latin typeface="Arial Narrow" pitchFamily="34" charset="0"/>
              </a:rPr>
              <a:t>watching</a:t>
            </a:r>
            <a:r>
              <a:rPr lang="pl-PL" sz="2800" dirty="0">
                <a:latin typeface="Arial Narrow" pitchFamily="34" charset="0"/>
              </a:rPr>
              <a:t> of </a:t>
            </a:r>
            <a:r>
              <a:rPr lang="pl-PL" sz="2800" dirty="0" err="1">
                <a:latin typeface="Arial Narrow" pitchFamily="34" charset="0"/>
              </a:rPr>
              <a:t>enlarged</a:t>
            </a:r>
            <a:r>
              <a:rPr lang="pl-PL" sz="2800" dirty="0">
                <a:latin typeface="Arial Narrow" pitchFamily="34" charset="0"/>
              </a:rPr>
              <a:t> materials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800" dirty="0" err="1">
                <a:latin typeface="Arial Narrow" pitchFamily="34" charset="0"/>
              </a:rPr>
              <a:t>Easy</a:t>
            </a:r>
            <a:r>
              <a:rPr lang="pl-PL" sz="2800" dirty="0">
                <a:latin typeface="Arial Narrow" pitchFamily="34" charset="0"/>
              </a:rPr>
              <a:t> and </a:t>
            </a:r>
            <a:r>
              <a:rPr lang="pl-PL" sz="2800" dirty="0" err="1">
                <a:latin typeface="Arial Narrow" pitchFamily="34" charset="0"/>
              </a:rPr>
              <a:t>uncomplicated</a:t>
            </a:r>
            <a:r>
              <a:rPr lang="pl-PL" sz="2800" dirty="0">
                <a:latin typeface="Arial Narrow" pitchFamily="34" charset="0"/>
              </a:rPr>
              <a:t> in </a:t>
            </a:r>
            <a:r>
              <a:rPr lang="pl-PL" sz="2800" dirty="0" err="1">
                <a:latin typeface="Arial Narrow" pitchFamily="34" charset="0"/>
              </a:rPr>
              <a:t>use</a:t>
            </a:r>
            <a:endParaRPr lang="pl-PL" sz="2800" dirty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800" dirty="0">
                <a:latin typeface="Arial Narrow" pitchFamily="34" charset="0"/>
              </a:rPr>
              <a:t>Auto-</a:t>
            </a:r>
            <a:r>
              <a:rPr lang="pl-PL" sz="2800" dirty="0" err="1">
                <a:latin typeface="Arial Narrow" pitchFamily="34" charset="0"/>
              </a:rPr>
              <a:t>Focus</a:t>
            </a:r>
            <a:r>
              <a:rPr lang="pl-PL" sz="2800" dirty="0">
                <a:latin typeface="Arial Narrow" pitchFamily="34" charset="0"/>
              </a:rPr>
              <a:t> </a:t>
            </a:r>
            <a:r>
              <a:rPr lang="pl-PL" sz="2800" dirty="0" err="1">
                <a:latin typeface="Arial Narrow" pitchFamily="34" charset="0"/>
              </a:rPr>
              <a:t>function</a:t>
            </a:r>
            <a:endParaRPr lang="pl-PL" sz="2800" dirty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800" dirty="0" err="1">
                <a:latin typeface="Arial Narrow" pitchFamily="34" charset="0"/>
              </a:rPr>
              <a:t>Able</a:t>
            </a:r>
            <a:r>
              <a:rPr lang="pl-PL" sz="2800" dirty="0">
                <a:latin typeface="Arial Narrow" pitchFamily="34" charset="0"/>
              </a:rPr>
              <a:t> to </a:t>
            </a:r>
            <a:r>
              <a:rPr lang="pl-PL" sz="2800" dirty="0" err="1">
                <a:latin typeface="Arial Narrow" pitchFamily="34" charset="0"/>
              </a:rPr>
              <a:t>connect</a:t>
            </a:r>
            <a:r>
              <a:rPr lang="pl-PL" sz="2800" dirty="0">
                <a:latin typeface="Arial Narrow" pitchFamily="34" charset="0"/>
              </a:rPr>
              <a:t> with tv set </a:t>
            </a:r>
            <a:r>
              <a:rPr lang="pl-PL" sz="2800" dirty="0" smtClean="0">
                <a:latin typeface="Arial Narrow" pitchFamily="34" charset="0"/>
              </a:rPr>
              <a:t/>
            </a:r>
            <a:br>
              <a:rPr lang="pl-PL" sz="2800" dirty="0" smtClean="0">
                <a:latin typeface="Arial Narrow" pitchFamily="34" charset="0"/>
              </a:rPr>
            </a:br>
            <a:r>
              <a:rPr lang="pl-PL" sz="2800" dirty="0" smtClean="0">
                <a:latin typeface="Arial Narrow" pitchFamily="34" charset="0"/>
              </a:rPr>
              <a:t>    </a:t>
            </a:r>
            <a:r>
              <a:rPr lang="pl-PL" sz="2800" dirty="0" err="1" smtClean="0">
                <a:latin typeface="Arial Narrow" pitchFamily="34" charset="0"/>
              </a:rPr>
              <a:t>or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computer</a:t>
            </a:r>
            <a:endParaRPr lang="pl-PL" sz="2800" dirty="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pl-PL" sz="2800" dirty="0" smtClean="0">
                <a:latin typeface="Arial Narrow" pitchFamily="34" charset="0"/>
              </a:rPr>
              <a:t>Mobile </a:t>
            </a:r>
            <a:r>
              <a:rPr lang="pl-PL" sz="2800" dirty="0" err="1">
                <a:latin typeface="Arial Narrow" pitchFamily="34" charset="0"/>
              </a:rPr>
              <a:t>device</a:t>
            </a:r>
            <a:endParaRPr lang="pl-PL" sz="2800" dirty="0">
              <a:latin typeface="Arial Narrow" pitchFamily="34" charset="0"/>
            </a:endParaRPr>
          </a:p>
        </p:txBody>
      </p:sp>
      <p:pic>
        <p:nvPicPr>
          <p:cNvPr id="13316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06682"/>
            <a:ext cx="485871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20299"/>
          <a:stretch>
            <a:fillRect/>
          </a:stretch>
        </p:blipFill>
        <p:spPr bwMode="auto">
          <a:xfrm>
            <a:off x="7452320" y="5126023"/>
            <a:ext cx="1257506" cy="14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://www.harpo.com.pl/user_files/pl/cms/article_files/FCK/Image/PrismaH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72" y="4149080"/>
            <a:ext cx="3265488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1105</TotalTime>
  <Words>363</Words>
  <Application>Microsoft Office PowerPoint</Application>
  <PresentationFormat>Pokaz na ekranie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Austin</vt:lpstr>
      <vt:lpstr>Disability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Camera Mouse</vt:lpstr>
      <vt:lpstr>Prezentacja programu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Bartek;Martyna</dc:creator>
  <cp:lastModifiedBy>Beatka</cp:lastModifiedBy>
  <cp:revision>84</cp:revision>
  <dcterms:created xsi:type="dcterms:W3CDTF">2012-10-15T15:38:03Z</dcterms:created>
  <dcterms:modified xsi:type="dcterms:W3CDTF">2012-11-05T20:23:37Z</dcterms:modified>
</cp:coreProperties>
</file>